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60" r:id="rId7"/>
    <p:sldId id="259" r:id="rId8"/>
    <p:sldId id="258" r:id="rId9"/>
    <p:sldId id="257" r:id="rId10"/>
    <p:sldId id="264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33CC"/>
    <a:srgbClr val="FF00FF"/>
    <a:srgbClr val="6666FF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 Palčić Strčić" userId="ba6dff45-8d8f-4a43-b954-a00cf4685489" providerId="ADAL" clId="{713014E9-6A37-416C-9ADE-BE8D6042D191}"/>
    <pc:docChg chg="delSld">
      <pc:chgData name="IVA Palčić Strčić" userId="ba6dff45-8d8f-4a43-b954-a00cf4685489" providerId="ADAL" clId="{713014E9-6A37-416C-9ADE-BE8D6042D191}" dt="2021-11-29T22:08:13.417" v="1" actId="2696"/>
      <pc:docMkLst>
        <pc:docMk/>
      </pc:docMkLst>
      <pc:sldChg chg="del">
        <pc:chgData name="IVA Palčić Strčić" userId="ba6dff45-8d8f-4a43-b954-a00cf4685489" providerId="ADAL" clId="{713014E9-6A37-416C-9ADE-BE8D6042D191}" dt="2021-11-29T22:08:13.417" v="1" actId="2696"/>
        <pc:sldMkLst>
          <pc:docMk/>
          <pc:sldMk cId="4229201963" sldId="262"/>
        </pc:sldMkLst>
      </pc:sldChg>
      <pc:sldChg chg="del">
        <pc:chgData name="IVA Palčić Strčić" userId="ba6dff45-8d8f-4a43-b954-a00cf4685489" providerId="ADAL" clId="{713014E9-6A37-416C-9ADE-BE8D6042D191}" dt="2021-11-29T22:08:10.902" v="0" actId="2696"/>
        <pc:sldMkLst>
          <pc:docMk/>
          <pc:sldMk cId="2833020130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18DC514-368A-418F-A1B0-7E05F05C5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9B10952D-3B23-40EF-8992-4A22236B52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16279335-1A66-45A7-86AD-BEB116893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440F-EBA8-4438-9C8D-B6A7EB592CBE}" type="datetimeFigureOut">
              <a:rPr lang="hr-HR" smtClean="0"/>
              <a:pPr/>
              <a:t>30.11.2021.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7DCFE750-CDAE-4F65-8B7E-D1FBC6F60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597F15C3-92D3-4F7C-9BC3-E0BA951FE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B743-28A3-44D0-BA42-ADDC5BEAA07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3213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375A047-847F-4912-9AC7-58398C2DF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1A56774F-4793-49C1-B689-2144F0063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2BEA0BA0-7C8B-4CB0-96F5-DEE996736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440F-EBA8-4438-9C8D-B6A7EB592CBE}" type="datetimeFigureOut">
              <a:rPr lang="hr-HR" smtClean="0"/>
              <a:pPr/>
              <a:t>30.11.2021.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CC3C06C-5012-4D02-87E3-3928A83CD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5377E4A7-4C42-4E5F-ADF5-6EF967977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B743-28A3-44D0-BA42-ADDC5BEAA07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20591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CB5BEC69-B9D2-47E4-AE21-E3C9895E15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DD5799A7-6511-4366-968F-0EA9F53D6B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CD40F041-CFFC-4093-9256-E368C2A86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440F-EBA8-4438-9C8D-B6A7EB592CBE}" type="datetimeFigureOut">
              <a:rPr lang="hr-HR" smtClean="0"/>
              <a:pPr/>
              <a:t>30.11.2021.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BB591182-A21B-46FF-8C73-7AC0F6327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6B9F412-6429-455D-B7B2-618C2A3A1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B743-28A3-44D0-BA42-ADDC5BEAA07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09230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7BB226B-CA1E-4552-8124-E65A6A9C5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425545F-6985-4E64-9290-6614C4630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21B04EE2-A59B-4ECA-BD19-A15FC82A4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440F-EBA8-4438-9C8D-B6A7EB592CBE}" type="datetimeFigureOut">
              <a:rPr lang="hr-HR" smtClean="0"/>
              <a:pPr/>
              <a:t>30.11.2021.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742B87BF-4972-41F9-ACB9-6CC418F38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67039127-68A5-4208-B258-0933808EA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B743-28A3-44D0-BA42-ADDC5BEAA07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02965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22B16CA-DC6D-401F-B7D6-D36BDD167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74C03D90-6976-48CD-BB57-5BA279A88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2CB0E537-C332-4B6A-A71F-4EDDA1B1D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440F-EBA8-4438-9C8D-B6A7EB592CBE}" type="datetimeFigureOut">
              <a:rPr lang="hr-HR" smtClean="0"/>
              <a:pPr/>
              <a:t>30.11.2021.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53DBBAC8-3A4C-41FF-A6F7-8803F2717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0BD9AC9A-DF59-4E03-9BD0-F96154A5F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B743-28A3-44D0-BA42-ADDC5BEAA07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27024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DD35842-EC75-4B03-958B-F511D419A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D57A529-B085-4B0B-8F65-90B852706C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6EBE13C7-ACE0-4E10-AE63-C38803B4D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BD2AB8C7-C7D5-4833-8B14-2638A24B0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440F-EBA8-4438-9C8D-B6A7EB592CBE}" type="datetimeFigureOut">
              <a:rPr lang="hr-HR" smtClean="0"/>
              <a:pPr/>
              <a:t>30.11.2021.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8B3B4B72-F69E-4509-875C-AC6D5E590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956070CA-27E2-4FAA-A222-134DBA95F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B743-28A3-44D0-BA42-ADDC5BEAA07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39745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29D6E16-1224-42B5-9C9C-77FB54CC3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646EC3EB-8A4B-478C-8CDA-040A5EDCA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7D55BD6C-358E-4C2B-B3E5-F479BA789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38419FCC-4ED4-4823-B98B-D03FEA5B6D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7383A5C7-142C-4079-AD08-2E5F23795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F6193D7E-B32A-4AF6-9169-1421EEAF0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440F-EBA8-4438-9C8D-B6A7EB592CBE}" type="datetimeFigureOut">
              <a:rPr lang="hr-HR" smtClean="0"/>
              <a:pPr/>
              <a:t>30.11.2021.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0AA31F8E-7F4D-43BA-987F-C12D5E797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98E4BDDE-F506-4128-A046-1AACEA83A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B743-28A3-44D0-BA42-ADDC5BEAA07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5655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8E1845E-2921-48D9-A04A-FE12F92AE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B4932605-3BD1-4E3F-937C-204F7766A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440F-EBA8-4438-9C8D-B6A7EB592CBE}" type="datetimeFigureOut">
              <a:rPr lang="hr-HR" smtClean="0"/>
              <a:pPr/>
              <a:t>30.11.2021.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574F4093-9A9F-43DF-A9B9-8EE96E3EA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57CD07CB-F167-4EC6-905E-3B4CC96F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B743-28A3-44D0-BA42-ADDC5BEAA07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3747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AA284BE1-9FD4-4DF7-B90B-719A06D64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440F-EBA8-4438-9C8D-B6A7EB592CBE}" type="datetimeFigureOut">
              <a:rPr lang="hr-HR" smtClean="0"/>
              <a:pPr/>
              <a:t>30.11.2021.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ACC613A6-038B-4ED3-90AB-7666E6018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74185FE2-444A-442F-89E2-FE2B57ACF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B743-28A3-44D0-BA42-ADDC5BEAA07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00876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669634D-524D-4FAB-907F-CCFEB878A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871DFB4-EB1E-402C-81EF-3A0AD8609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80776DF3-70C4-4E85-ADD1-E331862D3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FF157EE3-3BB5-4189-AA87-643272F04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440F-EBA8-4438-9C8D-B6A7EB592CBE}" type="datetimeFigureOut">
              <a:rPr lang="hr-HR" smtClean="0"/>
              <a:pPr/>
              <a:t>30.11.2021.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56F1E066-5A14-49B0-9CC0-1E0238A6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A55B0A93-FB2F-45D9-9D88-93FFF7077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B743-28A3-44D0-BA42-ADDC5BEAA07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01819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8644592-D55C-4C28-954F-D2E117C6A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461E3E5F-A1D7-4F71-816F-116B67DF8D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DFD9C3C0-6A86-4BD3-8A8C-D86F35B78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375EF110-94B2-4C95-BE9F-6B45593BD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A440F-EBA8-4438-9C8D-B6A7EB592CBE}" type="datetimeFigureOut">
              <a:rPr lang="hr-HR" smtClean="0"/>
              <a:pPr/>
              <a:t>30.11.2021.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FC7A3B8D-CCF9-46D7-8C46-4CA6A5B65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A3AC1A4E-119D-4AC1-88CE-9B44DF25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DB743-28A3-44D0-BA42-ADDC5BEAA07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11030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9302294D-BBD5-47FC-9881-8CC20B930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53AD3F27-5D10-4160-A1EB-5C8278FC7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2843DB3B-D57E-47A6-86BC-91C3711655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A440F-EBA8-4438-9C8D-B6A7EB592CBE}" type="datetimeFigureOut">
              <a:rPr lang="hr-HR" smtClean="0"/>
              <a:pPr/>
              <a:t>30.11.2021.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2B251C56-8269-41C2-BD77-B25200173C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83CEA8FF-9E11-470B-817B-4DEC0CC139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DB743-28A3-44D0-BA42-ADDC5BEAA07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5891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microsoft.com/office/2007/relationships/media" Target="../media/media1.mp3"/><Relationship Id="rId5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08C753B-66F8-471C-8805-C43E58DCB8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ED74605A-BEB7-4FAC-A6A7-81749ED554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6228E8C9-C40B-4291-9505-E35115B35B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2EE03F96-69DE-40AC-B703-C57D915BD73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877A738F-D7DC-4AEB-8AA7-E9BE3582DC3A}"/>
              </a:ext>
            </a:extLst>
          </p:cNvPr>
          <p:cNvSpPr txBox="1"/>
          <p:nvPr/>
        </p:nvSpPr>
        <p:spPr>
          <a:xfrm>
            <a:off x="6102493" y="1254736"/>
            <a:ext cx="5367148" cy="2862322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CC00CC"/>
                </a:solidFill>
              </a:rPr>
              <a:t>UNIT 2</a:t>
            </a:r>
          </a:p>
          <a:p>
            <a:r>
              <a:rPr lang="hr-HR" sz="5400" b="1" dirty="0" err="1">
                <a:solidFill>
                  <a:srgbClr val="CC00CC"/>
                </a:solidFill>
              </a:rPr>
              <a:t>Lesson</a:t>
            </a:r>
            <a:r>
              <a:rPr lang="hr-HR" sz="5400" b="1" dirty="0">
                <a:solidFill>
                  <a:srgbClr val="CC00CC"/>
                </a:solidFill>
              </a:rPr>
              <a:t> 8</a:t>
            </a:r>
          </a:p>
          <a:p>
            <a:r>
              <a:rPr lang="hr-HR" sz="4000" dirty="0">
                <a:solidFill>
                  <a:srgbClr val="FF33CC"/>
                </a:solidFill>
              </a:rPr>
              <a:t>IN &amp;OUT OF FA</a:t>
            </a:r>
            <a:r>
              <a:rPr lang="en-US" sz="4000" dirty="0">
                <a:solidFill>
                  <a:srgbClr val="FF33CC"/>
                </a:solidFill>
              </a:rPr>
              <a:t>S</a:t>
            </a:r>
            <a:r>
              <a:rPr lang="hr-HR" sz="4000" dirty="0">
                <a:solidFill>
                  <a:srgbClr val="FF33CC"/>
                </a:solidFill>
              </a:rPr>
              <a:t>HION</a:t>
            </a:r>
          </a:p>
          <a:p>
            <a:r>
              <a:rPr lang="hr-HR" sz="3200" dirty="0" err="1">
                <a:solidFill>
                  <a:srgbClr val="FF78D6"/>
                </a:solidFill>
              </a:rPr>
              <a:t>Part</a:t>
            </a:r>
            <a:r>
              <a:rPr lang="hr-HR" sz="3200" dirty="0">
                <a:solidFill>
                  <a:srgbClr val="FF78D6"/>
                </a:solidFill>
              </a:rPr>
              <a:t> 1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C20E6B5F-D9D7-4A68-82F7-BA2F2ED1D79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6519" y="5128394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2678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08C753B-66F8-471C-8805-C43E58DCB8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ED74605A-BEB7-4FAC-A6A7-81749ED554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6228E8C9-C40B-4291-9505-E35115B35B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0369B7A-574D-4AF1-B542-E027DCF46E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904"/>
          <a:stretch/>
        </p:blipFill>
        <p:spPr>
          <a:xfrm>
            <a:off x="1457325" y="239697"/>
            <a:ext cx="9277350" cy="6437328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2FEA831D-5555-4804-B447-2870848729C7}"/>
              </a:ext>
            </a:extLst>
          </p:cNvPr>
          <p:cNvSpPr txBox="1"/>
          <p:nvPr/>
        </p:nvSpPr>
        <p:spPr>
          <a:xfrm>
            <a:off x="4684361" y="423139"/>
            <a:ext cx="2577010" cy="515782"/>
          </a:xfrm>
          <a:prstGeom prst="rect">
            <a:avLst/>
          </a:prstGeom>
          <a:solidFill>
            <a:srgbClr val="CCEC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hr-HR" sz="1600" b="1" dirty="0"/>
              <a:t>BRAINSTORMING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8C114702-A5BD-47A2-A32F-7DD89CD6D172}"/>
              </a:ext>
            </a:extLst>
          </p:cNvPr>
          <p:cNvSpPr txBox="1"/>
          <p:nvPr/>
        </p:nvSpPr>
        <p:spPr>
          <a:xfrm>
            <a:off x="4684361" y="1178365"/>
            <a:ext cx="2577010" cy="671851"/>
          </a:xfrm>
          <a:prstGeom prst="rect">
            <a:avLst/>
          </a:prstGeom>
          <a:solidFill>
            <a:srgbClr val="DDF2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2800" b="1" dirty="0">
                <a:solidFill>
                  <a:srgbClr val="6666FF"/>
                </a:solidFill>
              </a:rPr>
              <a:t>FASHION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946EE38C-0F56-42AB-8221-82CC8959C17E}"/>
              </a:ext>
            </a:extLst>
          </p:cNvPr>
          <p:cNvSpPr txBox="1"/>
          <p:nvPr/>
        </p:nvSpPr>
        <p:spPr>
          <a:xfrm>
            <a:off x="8447749" y="1181317"/>
            <a:ext cx="1343843" cy="369332"/>
          </a:xfrm>
          <a:prstGeom prst="rect">
            <a:avLst/>
          </a:prstGeom>
          <a:solidFill>
            <a:srgbClr val="FFEBFF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 err="1">
                <a:solidFill>
                  <a:srgbClr val="FF33CC"/>
                </a:solidFill>
              </a:rPr>
              <a:t>industry</a:t>
            </a:r>
            <a:endParaRPr lang="hr-HR" dirty="0">
              <a:solidFill>
                <a:srgbClr val="FF33CC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0E368E60-608A-4BC2-884A-6206A22DED5D}"/>
              </a:ext>
            </a:extLst>
          </p:cNvPr>
          <p:cNvSpPr txBox="1"/>
          <p:nvPr/>
        </p:nvSpPr>
        <p:spPr>
          <a:xfrm>
            <a:off x="7623004" y="1600200"/>
            <a:ext cx="1343843" cy="369332"/>
          </a:xfrm>
          <a:prstGeom prst="rect">
            <a:avLst/>
          </a:prstGeom>
          <a:solidFill>
            <a:srgbClr val="FFEBFF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 err="1">
                <a:solidFill>
                  <a:srgbClr val="FF33CC"/>
                </a:solidFill>
              </a:rPr>
              <a:t>clothes</a:t>
            </a:r>
            <a:endParaRPr lang="hr-HR" dirty="0">
              <a:solidFill>
                <a:srgbClr val="FF33CC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FB0ADC16-E4B3-4F6A-B6DD-533EFCF88E75}"/>
              </a:ext>
            </a:extLst>
          </p:cNvPr>
          <p:cNvSpPr txBox="1"/>
          <p:nvPr/>
        </p:nvSpPr>
        <p:spPr>
          <a:xfrm>
            <a:off x="6096000" y="2005830"/>
            <a:ext cx="1343843" cy="369332"/>
          </a:xfrm>
          <a:prstGeom prst="rect">
            <a:avLst/>
          </a:prstGeom>
          <a:solidFill>
            <a:srgbClr val="FFEBFF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 err="1">
                <a:solidFill>
                  <a:srgbClr val="FF33CC"/>
                </a:solidFill>
              </a:rPr>
              <a:t>victim</a:t>
            </a:r>
            <a:endParaRPr lang="hr-HR" dirty="0">
              <a:solidFill>
                <a:srgbClr val="FF33CC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195D7FDB-CBAA-4E4B-B0DD-BA2D606D5183}"/>
              </a:ext>
            </a:extLst>
          </p:cNvPr>
          <p:cNvSpPr txBox="1"/>
          <p:nvPr/>
        </p:nvSpPr>
        <p:spPr>
          <a:xfrm>
            <a:off x="4553233" y="2157472"/>
            <a:ext cx="1343843" cy="369332"/>
          </a:xfrm>
          <a:prstGeom prst="rect">
            <a:avLst/>
          </a:prstGeom>
          <a:solidFill>
            <a:srgbClr val="FFEBFF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 err="1">
                <a:solidFill>
                  <a:srgbClr val="FF33CC"/>
                </a:solidFill>
              </a:rPr>
              <a:t>models</a:t>
            </a:r>
            <a:endParaRPr lang="hr-HR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C382713C-50AD-46AC-A6C8-C5C56E731820}"/>
              </a:ext>
            </a:extLst>
          </p:cNvPr>
          <p:cNvSpPr txBox="1"/>
          <p:nvPr/>
        </p:nvSpPr>
        <p:spPr>
          <a:xfrm>
            <a:off x="3118800" y="1600200"/>
            <a:ext cx="1343843" cy="369332"/>
          </a:xfrm>
          <a:prstGeom prst="rect">
            <a:avLst/>
          </a:prstGeom>
          <a:solidFill>
            <a:srgbClr val="FFEBFF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rgbClr val="FF33CC"/>
                </a:solidFill>
              </a:rPr>
              <a:t>show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3FF100BA-3967-433C-89FD-22BE210BE693}"/>
              </a:ext>
            </a:extLst>
          </p:cNvPr>
          <p:cNvSpPr txBox="1"/>
          <p:nvPr/>
        </p:nvSpPr>
        <p:spPr>
          <a:xfrm>
            <a:off x="2635259" y="1049301"/>
            <a:ext cx="1343843" cy="369332"/>
          </a:xfrm>
          <a:prstGeom prst="rect">
            <a:avLst/>
          </a:prstGeom>
          <a:solidFill>
            <a:srgbClr val="FFEBFF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 err="1">
                <a:solidFill>
                  <a:srgbClr val="FF33CC"/>
                </a:solidFill>
              </a:rPr>
              <a:t>designer</a:t>
            </a:r>
            <a:endParaRPr lang="hr-HR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3FE65682-3D42-4EEE-9B2C-F29E2BB8C438}"/>
              </a:ext>
            </a:extLst>
          </p:cNvPr>
          <p:cNvSpPr txBox="1"/>
          <p:nvPr/>
        </p:nvSpPr>
        <p:spPr>
          <a:xfrm>
            <a:off x="2768822" y="2223083"/>
            <a:ext cx="1343843" cy="369332"/>
          </a:xfrm>
          <a:prstGeom prst="rect">
            <a:avLst/>
          </a:prstGeom>
          <a:solidFill>
            <a:srgbClr val="FFEBFF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 err="1">
                <a:solidFill>
                  <a:srgbClr val="FF33CC"/>
                </a:solidFill>
              </a:rPr>
              <a:t>accessories</a:t>
            </a:r>
            <a:endParaRPr lang="hr-HR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1E294270-9890-4B28-89E1-F028E6202E5C}"/>
              </a:ext>
            </a:extLst>
          </p:cNvPr>
          <p:cNvSpPr txBox="1"/>
          <p:nvPr/>
        </p:nvSpPr>
        <p:spPr>
          <a:xfrm>
            <a:off x="7775828" y="569589"/>
            <a:ext cx="1343843" cy="369332"/>
          </a:xfrm>
          <a:prstGeom prst="rect">
            <a:avLst/>
          </a:prstGeom>
          <a:solidFill>
            <a:srgbClr val="FFEBFF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 err="1">
                <a:solidFill>
                  <a:srgbClr val="FF33CC"/>
                </a:solidFill>
              </a:rPr>
              <a:t>trendy</a:t>
            </a:r>
            <a:endParaRPr lang="hr-HR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DD0E1B0A-09D9-4101-8C5D-5D7E104CCA97}"/>
              </a:ext>
            </a:extLst>
          </p:cNvPr>
          <p:cNvSpPr txBox="1"/>
          <p:nvPr/>
        </p:nvSpPr>
        <p:spPr>
          <a:xfrm>
            <a:off x="8012743" y="2262703"/>
            <a:ext cx="1343843" cy="369332"/>
          </a:xfrm>
          <a:prstGeom prst="rect">
            <a:avLst/>
          </a:prstGeom>
          <a:solidFill>
            <a:srgbClr val="FFEBFF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 err="1">
                <a:solidFill>
                  <a:srgbClr val="FF33CC"/>
                </a:solidFill>
              </a:rPr>
              <a:t>catwalk</a:t>
            </a:r>
            <a:endParaRPr lang="hr-HR" dirty="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226CC47E-A46F-489F-A202-31A84CCA8EC9}"/>
              </a:ext>
            </a:extLst>
          </p:cNvPr>
          <p:cNvSpPr txBox="1"/>
          <p:nvPr/>
        </p:nvSpPr>
        <p:spPr>
          <a:xfrm>
            <a:off x="3069357" y="459833"/>
            <a:ext cx="1343843" cy="369332"/>
          </a:xfrm>
          <a:prstGeom prst="rect">
            <a:avLst/>
          </a:prstGeom>
          <a:solidFill>
            <a:srgbClr val="FFEBFF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 err="1">
                <a:solidFill>
                  <a:srgbClr val="FF33CC"/>
                </a:solidFill>
              </a:rPr>
              <a:t>fashionable</a:t>
            </a:r>
            <a:endParaRPr lang="hr-HR" dirty="0">
              <a:solidFill>
                <a:srgbClr val="FF33CC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30CB053E-EF87-4CEE-9F61-EB2BFC0F2E1A}"/>
              </a:ext>
            </a:extLst>
          </p:cNvPr>
          <p:cNvSpPr txBox="1"/>
          <p:nvPr/>
        </p:nvSpPr>
        <p:spPr>
          <a:xfrm>
            <a:off x="4684361" y="2757896"/>
            <a:ext cx="2387095" cy="369332"/>
          </a:xfrm>
          <a:prstGeom prst="rect">
            <a:avLst/>
          </a:prstGeom>
          <a:solidFill>
            <a:srgbClr val="FFEBFF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 err="1">
                <a:solidFill>
                  <a:srgbClr val="FF33CC"/>
                </a:solidFill>
              </a:rPr>
              <a:t>Add</a:t>
            </a:r>
            <a:r>
              <a:rPr lang="hr-HR" dirty="0">
                <a:solidFill>
                  <a:srgbClr val="FF33CC"/>
                </a:solidFill>
              </a:rPr>
              <a:t> some more… </a:t>
            </a:r>
          </a:p>
        </p:txBody>
      </p:sp>
      <p:pic>
        <p:nvPicPr>
          <p:cNvPr id="20" name="Slika 19">
            <a:extLst>
              <a:ext uri="{FF2B5EF4-FFF2-40B4-BE49-F238E27FC236}">
                <a16:creationId xmlns:a16="http://schemas.microsoft.com/office/drawing/2014/main" xmlns="" id="{DD5D87D5-B43F-42F7-909D-13CE7804495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832" y="2683013"/>
            <a:ext cx="3714889" cy="408449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xmlns="" id="{73606DBC-D0D6-406F-B7BF-F0AF8576B46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77094" y="3539715"/>
            <a:ext cx="6279193" cy="918572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Slika 23">
            <a:extLst>
              <a:ext uri="{FF2B5EF4-FFF2-40B4-BE49-F238E27FC236}">
                <a16:creationId xmlns:a16="http://schemas.microsoft.com/office/drawing/2014/main" xmlns="" id="{72D6D87D-28C6-47AB-B970-9B1C1769DC7F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12779" y="4692808"/>
            <a:ext cx="3466752" cy="1655762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4368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08C753B-66F8-471C-8805-C43E58DCB8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ED74605A-BEB7-4FAC-A6A7-81749ED554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6228E8C9-C40B-4291-9505-E35115B35B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1DE4AC74-EF5D-4C3B-87B5-198C87F25179}"/>
              </a:ext>
            </a:extLst>
          </p:cNvPr>
          <p:cNvSpPr txBox="1"/>
          <p:nvPr/>
        </p:nvSpPr>
        <p:spPr>
          <a:xfrm>
            <a:off x="839413" y="629425"/>
            <a:ext cx="4309636" cy="2485552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hr-HR" sz="1600" b="1" dirty="0"/>
              <a:t>D</a:t>
            </a:r>
            <a:r>
              <a:rPr lang="en-US" sz="1600" b="1" dirty="0" err="1"/>
              <a:t>ress</a:t>
            </a:r>
            <a:r>
              <a:rPr lang="en-US" sz="1600" b="1" dirty="0"/>
              <a:t> code </a:t>
            </a:r>
            <a:r>
              <a:rPr lang="en-US" sz="1600" dirty="0"/>
              <a:t>(a standard of what you should wear for a particular situation) means and that people, especially in the business world, know exactly what to wear and what not to wear on certain occasions. </a:t>
            </a:r>
            <a:endParaRPr lang="hr-HR" sz="1600" dirty="0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D13D5BFD-21F9-4807-BD79-EBC0017FFD3B}"/>
              </a:ext>
            </a:extLst>
          </p:cNvPr>
          <p:cNvSpPr/>
          <p:nvPr/>
        </p:nvSpPr>
        <p:spPr>
          <a:xfrm>
            <a:off x="3278819" y="442991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 dirty="0"/>
          </a:p>
        </p:txBody>
      </p:sp>
      <p:pic>
        <p:nvPicPr>
          <p:cNvPr id="9" name="19_dip_in_8__l8_in_and_out_of_fashion_-_teenspeak">
            <a:hlinkClick r:id="" action="ppaction://media"/>
            <a:extLst>
              <a:ext uri="{FF2B5EF4-FFF2-40B4-BE49-F238E27FC236}">
                <a16:creationId xmlns:a16="http://schemas.microsoft.com/office/drawing/2014/main" xmlns="" id="{B0615A2D-9A92-49A2-8076-4C14BD10E56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3506" y="4676415"/>
            <a:ext cx="1237778" cy="1237778"/>
          </a:xfrm>
          <a:prstGeom prst="rect">
            <a:avLst/>
          </a:prstGeom>
        </p:spPr>
      </p:pic>
      <p:sp>
        <p:nvSpPr>
          <p:cNvPr id="12" name="Pravokutnik 11">
            <a:extLst>
              <a:ext uri="{FF2B5EF4-FFF2-40B4-BE49-F238E27FC236}">
                <a16:creationId xmlns:a16="http://schemas.microsoft.com/office/drawing/2014/main" xmlns="" id="{516FA3A5-F19E-41C9-B79E-26E759BAC591}"/>
              </a:ext>
            </a:extLst>
          </p:cNvPr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 dirty="0"/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0354A325-53A1-46D2-97BB-92E970C0169B}"/>
              </a:ext>
            </a:extLst>
          </p:cNvPr>
          <p:cNvSpPr txBox="1"/>
          <p:nvPr/>
        </p:nvSpPr>
        <p:spPr>
          <a:xfrm>
            <a:off x="300361" y="6071040"/>
            <a:ext cx="8266842" cy="369332"/>
          </a:xfrm>
          <a:prstGeom prst="rect">
            <a:avLst/>
          </a:prstGeom>
          <a:solidFill>
            <a:srgbClr val="FFEBFF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He’s been doing a project on clothes. The project has been running for a week.</a:t>
            </a:r>
            <a:endParaRPr lang="hr-HR" dirty="0"/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5CE12764-D044-46E9-8BDF-10E6B8221BCE}"/>
              </a:ext>
            </a:extLst>
          </p:cNvPr>
          <p:cNvSpPr txBox="1"/>
          <p:nvPr/>
        </p:nvSpPr>
        <p:spPr>
          <a:xfrm>
            <a:off x="6167843" y="3371830"/>
            <a:ext cx="5184744" cy="2542363"/>
          </a:xfrm>
          <a:prstGeom prst="rect">
            <a:avLst/>
          </a:prstGeom>
          <a:solidFill>
            <a:srgbClr val="FFEBFF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The clothes metalheads (heavy metal fans) wear. </a:t>
            </a:r>
            <a:endParaRPr lang="hr-HR" dirty="0"/>
          </a:p>
          <a:p>
            <a:pPr algn="ctr">
              <a:lnSpc>
                <a:spcPct val="150000"/>
              </a:lnSpc>
            </a:pPr>
            <a:r>
              <a:rPr lang="en-US" dirty="0"/>
              <a:t>People in the street, both young people and adults. </a:t>
            </a:r>
            <a:endParaRPr lang="hr-HR" dirty="0"/>
          </a:p>
          <a:p>
            <a:pPr algn="ctr">
              <a:lnSpc>
                <a:spcPct val="150000"/>
              </a:lnSpc>
            </a:pPr>
            <a:r>
              <a:rPr lang="en-US" dirty="0"/>
              <a:t>About 100 people. </a:t>
            </a:r>
            <a:endParaRPr lang="hr-HR" dirty="0"/>
          </a:p>
          <a:p>
            <a:pPr algn="ctr">
              <a:lnSpc>
                <a:spcPct val="150000"/>
              </a:lnSpc>
            </a:pPr>
            <a:r>
              <a:rPr lang="en-US" dirty="0"/>
              <a:t>We do judge people by the clothes they wear. Because they think pupils who wear hooded tops cause trouble.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28216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  <p:bldP spid="13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08C753B-66F8-471C-8805-C43E58DCB8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ED74605A-BEB7-4FAC-A6A7-81749ED554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6228E8C9-C40B-4291-9505-E35115B35B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72A2BCE-2BD5-4D93-B185-5A21A182D6A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7482" y="1367769"/>
            <a:ext cx="4878742" cy="3126754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B0BA60AB-6697-4708-A640-AA6AEF261578}"/>
              </a:ext>
            </a:extLst>
          </p:cNvPr>
          <p:cNvSpPr txBox="1"/>
          <p:nvPr/>
        </p:nvSpPr>
        <p:spPr>
          <a:xfrm>
            <a:off x="2473676" y="1988714"/>
            <a:ext cx="1003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00FF"/>
                </a:solidFill>
              </a:rPr>
              <a:t>into</a:t>
            </a:r>
            <a:endParaRPr lang="hr-HR" sz="1600" dirty="0">
              <a:solidFill>
                <a:srgbClr val="FF00FF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7A631C34-CD87-4914-A7F0-EA5EEC3F2C49}"/>
              </a:ext>
            </a:extLst>
          </p:cNvPr>
          <p:cNvSpPr txBox="1"/>
          <p:nvPr/>
        </p:nvSpPr>
        <p:spPr>
          <a:xfrm>
            <a:off x="2191070" y="2334709"/>
            <a:ext cx="1003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00FF"/>
                </a:solidFill>
              </a:rPr>
              <a:t>yourself</a:t>
            </a:r>
            <a:endParaRPr lang="hr-HR" sz="1600" dirty="0">
              <a:solidFill>
                <a:srgbClr val="FF00FF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7C98CBA6-125A-4E11-9887-7481F5A92CA3}"/>
              </a:ext>
            </a:extLst>
          </p:cNvPr>
          <p:cNvSpPr txBox="1"/>
          <p:nvPr/>
        </p:nvSpPr>
        <p:spPr>
          <a:xfrm>
            <a:off x="3476853" y="2645653"/>
            <a:ext cx="1003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00FF"/>
                </a:solidFill>
              </a:rPr>
              <a:t>into</a:t>
            </a:r>
            <a:endParaRPr lang="hr-HR" sz="1600" dirty="0">
              <a:solidFill>
                <a:srgbClr val="FF00FF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578B38E7-2A0A-4F14-8D17-8B93F529231B}"/>
              </a:ext>
            </a:extLst>
          </p:cNvPr>
          <p:cNvSpPr txBox="1"/>
          <p:nvPr/>
        </p:nvSpPr>
        <p:spPr>
          <a:xfrm>
            <a:off x="2473676" y="2965651"/>
            <a:ext cx="1003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00FF"/>
                </a:solidFill>
              </a:rPr>
              <a:t>outfit</a:t>
            </a:r>
            <a:endParaRPr lang="hr-HR" sz="1600" dirty="0">
              <a:solidFill>
                <a:srgbClr val="FF00FF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4B1C007C-164B-40E9-B951-2FD31152DB98}"/>
              </a:ext>
            </a:extLst>
          </p:cNvPr>
          <p:cNvSpPr txBox="1"/>
          <p:nvPr/>
        </p:nvSpPr>
        <p:spPr>
          <a:xfrm>
            <a:off x="2191069" y="3311646"/>
            <a:ext cx="1003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00FF"/>
                </a:solidFill>
              </a:rPr>
              <a:t>of</a:t>
            </a:r>
            <a:endParaRPr lang="hr-HR" sz="1600" dirty="0">
              <a:solidFill>
                <a:srgbClr val="FF00FF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237FBEED-CCC4-4AC4-A37E-4496D1615E67}"/>
              </a:ext>
            </a:extLst>
          </p:cNvPr>
          <p:cNvSpPr txBox="1"/>
          <p:nvPr/>
        </p:nvSpPr>
        <p:spPr>
          <a:xfrm>
            <a:off x="2473676" y="3640203"/>
            <a:ext cx="1003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00FF"/>
                </a:solidFill>
              </a:rPr>
              <a:t>in</a:t>
            </a:r>
            <a:endParaRPr lang="hr-HR" sz="1600" dirty="0">
              <a:solidFill>
                <a:srgbClr val="FF00FF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43332AA2-4713-4372-B105-ED1D176A30B7}"/>
              </a:ext>
            </a:extLst>
          </p:cNvPr>
          <p:cNvSpPr txBox="1"/>
          <p:nvPr/>
        </p:nvSpPr>
        <p:spPr>
          <a:xfrm>
            <a:off x="1836468" y="3986198"/>
            <a:ext cx="1003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00FF"/>
                </a:solidFill>
              </a:rPr>
              <a:t>it</a:t>
            </a:r>
            <a:endParaRPr lang="hr-HR" sz="1600" dirty="0">
              <a:solidFill>
                <a:srgbClr val="FF00FF"/>
              </a:solidFill>
            </a:endParaRP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E861515B-0E18-4D5E-B20A-F2121832218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5900" y="2633250"/>
            <a:ext cx="4506897" cy="3593337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87FFE73E-28E0-42D1-A1EC-F9824EC85820}"/>
              </a:ext>
            </a:extLst>
          </p:cNvPr>
          <p:cNvSpPr txBox="1"/>
          <p:nvPr/>
        </p:nvSpPr>
        <p:spPr>
          <a:xfrm>
            <a:off x="6953706" y="3370446"/>
            <a:ext cx="444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00FF"/>
                </a:solidFill>
              </a:rPr>
              <a:t>4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13A20963-57D3-4919-BDC7-5C2A65FE6C03}"/>
              </a:ext>
            </a:extLst>
          </p:cNvPr>
          <p:cNvSpPr txBox="1"/>
          <p:nvPr/>
        </p:nvSpPr>
        <p:spPr>
          <a:xfrm>
            <a:off x="6950642" y="3711520"/>
            <a:ext cx="444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00FF"/>
                </a:solidFill>
              </a:rPr>
              <a:t>2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59D89F10-542C-4A49-8A67-623447E859A5}"/>
              </a:ext>
            </a:extLst>
          </p:cNvPr>
          <p:cNvSpPr txBox="1"/>
          <p:nvPr/>
        </p:nvSpPr>
        <p:spPr>
          <a:xfrm>
            <a:off x="6983295" y="4061472"/>
            <a:ext cx="444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00FF"/>
                </a:solidFill>
              </a:rPr>
              <a:t>7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22FBE0A5-C08F-4AC2-8863-3C930BCE4638}"/>
              </a:ext>
            </a:extLst>
          </p:cNvPr>
          <p:cNvSpPr txBox="1"/>
          <p:nvPr/>
        </p:nvSpPr>
        <p:spPr>
          <a:xfrm>
            <a:off x="6983295" y="4414593"/>
            <a:ext cx="444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00FF"/>
                </a:solidFill>
              </a:rPr>
              <a:t>1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9664EB26-2C0C-41AC-B84B-83BB92849E5E}"/>
              </a:ext>
            </a:extLst>
          </p:cNvPr>
          <p:cNvSpPr txBox="1"/>
          <p:nvPr/>
        </p:nvSpPr>
        <p:spPr>
          <a:xfrm>
            <a:off x="6983295" y="4755668"/>
            <a:ext cx="444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00FF"/>
                </a:solidFill>
              </a:rPr>
              <a:t>3</a:t>
            </a: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xmlns="" id="{9443B1D1-7733-4D49-9F40-3E33F5A1BEB7}"/>
              </a:ext>
            </a:extLst>
          </p:cNvPr>
          <p:cNvSpPr txBox="1"/>
          <p:nvPr/>
        </p:nvSpPr>
        <p:spPr>
          <a:xfrm>
            <a:off x="6990216" y="5096743"/>
            <a:ext cx="444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00FF"/>
                </a:solidFill>
              </a:rPr>
              <a:t>5</a:t>
            </a: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xmlns="" id="{D4917131-BC38-40E3-B222-E890D73FA65F}"/>
              </a:ext>
            </a:extLst>
          </p:cNvPr>
          <p:cNvSpPr txBox="1"/>
          <p:nvPr/>
        </p:nvSpPr>
        <p:spPr>
          <a:xfrm>
            <a:off x="6983295" y="5477989"/>
            <a:ext cx="444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00FF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44164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7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08C753B-66F8-471C-8805-C43E58DCB8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ED74605A-BEB7-4FAC-A6A7-81749ED554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6228E8C9-C40B-4291-9505-E35115B35B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9AAD2658-3D23-4B91-9DCD-BF07639624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76927" y="-13854"/>
            <a:ext cx="5491073" cy="6866782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38C00519-82A4-48A4-AFC9-2448BC33ECC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1598" y="3903326"/>
            <a:ext cx="10048803" cy="1617764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E8FC1BE0-7B50-4F6C-BB53-75D2D9DAE307}"/>
              </a:ext>
            </a:extLst>
          </p:cNvPr>
          <p:cNvSpPr txBox="1"/>
          <p:nvPr/>
        </p:nvSpPr>
        <p:spPr>
          <a:xfrm>
            <a:off x="1874492" y="4007417"/>
            <a:ext cx="1208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otrcano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2151CF0F-325A-41AE-87E4-DF0DCDB881D5}"/>
              </a:ext>
            </a:extLst>
          </p:cNvPr>
          <p:cNvSpPr txBox="1"/>
          <p:nvPr/>
        </p:nvSpPr>
        <p:spPr>
          <a:xfrm>
            <a:off x="1874492" y="4382244"/>
            <a:ext cx="1208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pomodno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3A929068-2A36-4E0D-BDCC-B45D0A76732F}"/>
              </a:ext>
            </a:extLst>
          </p:cNvPr>
          <p:cNvSpPr txBox="1"/>
          <p:nvPr/>
        </p:nvSpPr>
        <p:spPr>
          <a:xfrm>
            <a:off x="1874491" y="4720798"/>
            <a:ext cx="1208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ležerno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C92F7FC4-B8CD-427E-B83F-8D2AEAA3CAA8}"/>
              </a:ext>
            </a:extLst>
          </p:cNvPr>
          <p:cNvSpPr txBox="1"/>
          <p:nvPr/>
        </p:nvSpPr>
        <p:spPr>
          <a:xfrm>
            <a:off x="1874491" y="5055186"/>
            <a:ext cx="1778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kričavo, neukusno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3C46DD44-A2DD-4776-8FEC-BEC2AA9458D1}"/>
              </a:ext>
            </a:extLst>
          </p:cNvPr>
          <p:cNvSpPr txBox="1"/>
          <p:nvPr/>
        </p:nvSpPr>
        <p:spPr>
          <a:xfrm>
            <a:off x="4414927" y="4074815"/>
            <a:ext cx="1208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skupocjeno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84FB16FA-25D8-4269-BD0E-4F45B96EA855}"/>
              </a:ext>
            </a:extLst>
          </p:cNvPr>
          <p:cNvSpPr txBox="1"/>
          <p:nvPr/>
        </p:nvSpPr>
        <p:spPr>
          <a:xfrm>
            <a:off x="4191634" y="4380032"/>
            <a:ext cx="1208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profinjeno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9382A498-F857-40ED-AB1C-53145D7C0B78}"/>
              </a:ext>
            </a:extLst>
          </p:cNvPr>
          <p:cNvSpPr txBox="1"/>
          <p:nvPr/>
        </p:nvSpPr>
        <p:spPr>
          <a:xfrm>
            <a:off x="4644036" y="4712208"/>
            <a:ext cx="1208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udobno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707DEF1F-2874-43F0-A4FA-C738CCC972D4}"/>
              </a:ext>
            </a:extLst>
          </p:cNvPr>
          <p:cNvSpPr txBox="1"/>
          <p:nvPr/>
        </p:nvSpPr>
        <p:spPr>
          <a:xfrm>
            <a:off x="4191634" y="5074224"/>
            <a:ext cx="1208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sportski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87A46994-0D7D-4D79-90F3-67A7E5D84D3D}"/>
              </a:ext>
            </a:extLst>
          </p:cNvPr>
          <p:cNvSpPr txBox="1"/>
          <p:nvPr/>
        </p:nvSpPr>
        <p:spPr>
          <a:xfrm>
            <a:off x="6471819" y="4042686"/>
            <a:ext cx="1208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neuredno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BFC4411B-A176-4770-90B1-890202E705B4}"/>
              </a:ext>
            </a:extLst>
          </p:cNvPr>
          <p:cNvSpPr txBox="1"/>
          <p:nvPr/>
        </p:nvSpPr>
        <p:spPr>
          <a:xfrm>
            <a:off x="6837916" y="4383648"/>
            <a:ext cx="1208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raskošno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3993FA82-DA08-4238-9EE7-FBBAC4B32065}"/>
              </a:ext>
            </a:extLst>
          </p:cNvPr>
          <p:cNvSpPr txBox="1"/>
          <p:nvPr/>
        </p:nvSpPr>
        <p:spPr>
          <a:xfrm>
            <a:off x="6809286" y="4693526"/>
            <a:ext cx="1208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maštovito</a:t>
            </a: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xmlns="" id="{A8DC7F39-6E29-4582-9D38-DC517302A4EB}"/>
              </a:ext>
            </a:extLst>
          </p:cNvPr>
          <p:cNvSpPr txBox="1"/>
          <p:nvPr/>
        </p:nvSpPr>
        <p:spPr>
          <a:xfrm>
            <a:off x="6447431" y="5055186"/>
            <a:ext cx="1208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otkvačeno</a:t>
            </a: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xmlns="" id="{3B024D8F-E5CC-4759-9566-5A63AC8C6654}"/>
              </a:ext>
            </a:extLst>
          </p:cNvPr>
          <p:cNvSpPr txBox="1"/>
          <p:nvPr/>
        </p:nvSpPr>
        <p:spPr>
          <a:xfrm>
            <a:off x="9505550" y="4042686"/>
            <a:ext cx="1208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neudobno</a:t>
            </a: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xmlns="" id="{5DFAD2E4-E1D5-4648-8AA1-9426C6DB0D90}"/>
              </a:ext>
            </a:extLst>
          </p:cNvPr>
          <p:cNvSpPr txBox="1"/>
          <p:nvPr/>
        </p:nvSpPr>
        <p:spPr>
          <a:xfrm>
            <a:off x="8811816" y="4380032"/>
            <a:ext cx="19023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jeftino, nekvalitetno</a:t>
            </a: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xmlns="" id="{3CC3CDDA-0F5A-4D31-8DBB-023D0DE64C72}"/>
              </a:ext>
            </a:extLst>
          </p:cNvPr>
          <p:cNvSpPr txBox="1"/>
          <p:nvPr/>
        </p:nvSpPr>
        <p:spPr>
          <a:xfrm>
            <a:off x="8817500" y="4704310"/>
            <a:ext cx="2026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svečano, službeno</a:t>
            </a: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xmlns="" id="{D668C4AA-8357-4FF0-BFFF-A9CAD1FEB362}"/>
              </a:ext>
            </a:extLst>
          </p:cNvPr>
          <p:cNvSpPr txBox="1"/>
          <p:nvPr/>
        </p:nvSpPr>
        <p:spPr>
          <a:xfrm>
            <a:off x="9108563" y="5074224"/>
            <a:ext cx="1208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pristupačno</a:t>
            </a:r>
          </a:p>
        </p:txBody>
      </p:sp>
    </p:spTree>
    <p:extLst>
      <p:ext uri="{BB962C8B-B14F-4D97-AF65-F5344CB8AC3E}">
        <p14:creationId xmlns:p14="http://schemas.microsoft.com/office/powerpoint/2010/main" xmlns="" val="216203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08C753B-66F8-471C-8805-C43E58DCB8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ED74605A-BEB7-4FAC-A6A7-81749ED554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6228E8C9-C40B-4291-9505-E35115B35B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59AD2F78-D27E-4186-A73D-AD0B0512A78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3476" y="1557682"/>
            <a:ext cx="7358201" cy="3904561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A33E4A76-B865-4DEF-BD61-9605C4C673A7}"/>
              </a:ext>
            </a:extLst>
          </p:cNvPr>
          <p:cNvSpPr txBox="1"/>
          <p:nvPr/>
        </p:nvSpPr>
        <p:spPr>
          <a:xfrm>
            <a:off x="8225453" y="4184515"/>
            <a:ext cx="3572770" cy="923330"/>
          </a:xfrm>
          <a:prstGeom prst="rect">
            <a:avLst/>
          </a:prstGeom>
          <a:solidFill>
            <a:srgbClr val="FFEBFF"/>
          </a:solidFill>
          <a:ln w="28575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W</a:t>
            </a:r>
            <a:r>
              <a:rPr lang="en-US" dirty="0"/>
              <a:t>e often judge people by the clothes they wear. </a:t>
            </a:r>
            <a:endParaRPr lang="hr-HR" dirty="0"/>
          </a:p>
          <a:p>
            <a:pPr algn="ctr"/>
            <a:r>
              <a:rPr lang="hr-HR" dirty="0" err="1"/>
              <a:t>What</a:t>
            </a:r>
            <a:r>
              <a:rPr lang="hr-HR" dirty="0"/>
              <a:t> do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think</a:t>
            </a:r>
            <a:r>
              <a:rPr lang="hr-H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4901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08C753B-66F8-471C-8805-C43E58DCB8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ED74605A-BEB7-4FAC-A6A7-81749ED554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6228E8C9-C40B-4291-9505-E35115B35B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98F3A7B6-2951-4957-8848-B9D27E3B85D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979" y="1409472"/>
            <a:ext cx="6378774" cy="388385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3F98A117-9325-43CD-A508-1CAD24F5F71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04989" y="2316163"/>
            <a:ext cx="3533775" cy="397192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9849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440EB9F40B2B46A1367B1A415FBD08" ma:contentTypeVersion="14" ma:contentTypeDescription="Create a new document." ma:contentTypeScope="" ma:versionID="8026e9ec43851b1d53d1d14a1a9f728f">
  <xsd:schema xmlns:xsd="http://www.w3.org/2001/XMLSchema" xmlns:xs="http://www.w3.org/2001/XMLSchema" xmlns:p="http://schemas.microsoft.com/office/2006/metadata/properties" xmlns:ns3="bc5181c4-fcd9-45fa-ba56-972b2cdced3c" xmlns:ns4="26f38477-cd9e-4a74-ae07-d74695e5afee" targetNamespace="http://schemas.microsoft.com/office/2006/metadata/properties" ma:root="true" ma:fieldsID="4bebe677f9e2fa051e10a1bf7d4a71ff" ns3:_="" ns4:_="">
    <xsd:import namespace="bc5181c4-fcd9-45fa-ba56-972b2cdced3c"/>
    <xsd:import namespace="26f38477-cd9e-4a74-ae07-d74695e5afe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5181c4-fcd9-45fa-ba56-972b2cdced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f38477-cd9e-4a74-ae07-d74695e5afe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579EDC7-01D5-48CA-ABF0-E6F6746156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5181c4-fcd9-45fa-ba56-972b2cdced3c"/>
    <ds:schemaRef ds:uri="26f38477-cd9e-4a74-ae07-d74695e5af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8333ED-A25C-4B7E-B4D7-83902F7CCD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B9D133-34F9-4037-87B3-B057DE34EBF1}">
  <ds:schemaRefs>
    <ds:schemaRef ds:uri="http://purl.org/dc/terms/"/>
    <ds:schemaRef ds:uri="http://schemas.openxmlformats.org/package/2006/metadata/core-properties"/>
    <ds:schemaRef ds:uri="bc5181c4-fcd9-45fa-ba56-972b2cdced3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6f38477-cd9e-4a74-ae07-d74695e5afe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185</Words>
  <Application>Microsoft Office PowerPoint</Application>
  <PresentationFormat>Custom</PresentationFormat>
  <Paragraphs>55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Tema sustava Office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9</cp:revision>
  <dcterms:created xsi:type="dcterms:W3CDTF">2021-11-28T22:06:32Z</dcterms:created>
  <dcterms:modified xsi:type="dcterms:W3CDTF">2021-11-30T07:59:38Z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0x0101001C440EB9F40B2B46A1367B1A415FBD08</vt:lpwstr>
  </property>
</Properties>
</file>